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C2F3A-74E9-45FC-B00A-D6C77122BB0E}"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2F3A-74E9-45FC-B00A-D6C77122BB0E}"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2F3A-74E9-45FC-B00A-D6C77122BB0E}"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C2F3A-74E9-45FC-B00A-D6C77122BB0E}"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C2F3A-74E9-45FC-B00A-D6C77122BB0E}"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C2F3A-74E9-45FC-B00A-D6C77122BB0E}"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C2F3A-74E9-45FC-B00A-D6C77122BB0E}" type="datetimeFigureOut">
              <a:rPr lang="en-US" smtClean="0"/>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C2F3A-74E9-45FC-B00A-D6C77122BB0E}" type="datetimeFigureOut">
              <a:rPr lang="en-US" smtClean="0"/>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C2F3A-74E9-45FC-B00A-D6C77122BB0E}" type="datetimeFigureOut">
              <a:rPr lang="en-US" smtClean="0"/>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C2F3A-74E9-45FC-B00A-D6C77122BB0E}"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C2F3A-74E9-45FC-B00A-D6C77122BB0E}"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6B6D9-77EA-4083-9EAE-0C0A031BD1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C2F3A-74E9-45FC-B00A-D6C77122BB0E}" type="datetimeFigureOut">
              <a:rPr lang="en-US" smtClean="0"/>
              <a:t>4/10/2012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6B6D9-77EA-4083-9EAE-0C0A031BD1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470025"/>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madmikesamerica.com/wp-content/uploads/2011/07/suicide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Suicide Chart </a:t>
            </a:r>
            <a:endParaRPr lang="en-US" dirty="0"/>
          </a:p>
        </p:txBody>
      </p:sp>
      <p:pic>
        <p:nvPicPr>
          <p:cNvPr id="4" name="Content Placeholder 3" descr="suicide-chart1.gif"/>
          <p:cNvPicPr>
            <a:picLocks noGrp="1" noChangeAspect="1"/>
          </p:cNvPicPr>
          <p:nvPr>
            <p:ph idx="1"/>
          </p:nvPr>
        </p:nvPicPr>
        <p:blipFill>
          <a:blip r:embed="rId2" cstate="print"/>
          <a:stretch>
            <a:fillRect/>
          </a:stretch>
        </p:blipFill>
        <p:spPr>
          <a:xfrm>
            <a:off x="0" y="762000"/>
            <a:ext cx="9144000" cy="6096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ath-fact-gsayour-suicide-words-Favim.com-176858.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228600" y="0"/>
            <a:ext cx="8229600" cy="1143000"/>
          </a:xfrm>
        </p:spPr>
        <p:txBody>
          <a:bodyPr>
            <a:normAutofit fontScale="90000"/>
          </a:bodyPr>
          <a:lstStyle/>
          <a:p>
            <a:r>
              <a:rPr lang="en-US" dirty="0" smtClean="0">
                <a:solidFill>
                  <a:srgbClr val="C00000"/>
                </a:solidFill>
              </a:rPr>
              <a:t>3 Reason Why Teens Commit Suicide </a:t>
            </a:r>
            <a:endParaRPr lang="en-US" dirty="0">
              <a:solidFill>
                <a:srgbClr val="C00000"/>
              </a:solidFill>
            </a:endParaRPr>
          </a:p>
        </p:txBody>
      </p:sp>
      <p:sp>
        <p:nvSpPr>
          <p:cNvPr id="3" name="Content Placeholder 2"/>
          <p:cNvSpPr>
            <a:spLocks noGrp="1"/>
          </p:cNvSpPr>
          <p:nvPr>
            <p:ph idx="1"/>
          </p:nvPr>
        </p:nvSpPr>
        <p:spPr>
          <a:xfrm>
            <a:off x="0" y="914400"/>
            <a:ext cx="9144000" cy="5943600"/>
          </a:xfrm>
        </p:spPr>
        <p:txBody>
          <a:bodyPr>
            <a:normAutofit/>
          </a:bodyPr>
          <a:lstStyle/>
          <a:p>
            <a:r>
              <a:rPr lang="en-US" dirty="0" smtClean="0">
                <a:solidFill>
                  <a:srgbClr val="C00000"/>
                </a:solidFill>
              </a:rPr>
              <a:t>1st Reason Of Teens Committing Suicide Is Peer Pressure Its Only So Much A Kid Can Take</a:t>
            </a:r>
          </a:p>
          <a:p>
            <a:r>
              <a:rPr lang="en-US" dirty="0" smtClean="0">
                <a:solidFill>
                  <a:srgbClr val="C00000"/>
                </a:solidFill>
              </a:rPr>
              <a:t>2</a:t>
            </a:r>
            <a:r>
              <a:rPr lang="en-US" baseline="30000" dirty="0" smtClean="0">
                <a:solidFill>
                  <a:srgbClr val="C00000"/>
                </a:solidFill>
              </a:rPr>
              <a:t>nd</a:t>
            </a:r>
            <a:r>
              <a:rPr lang="en-US" dirty="0" smtClean="0">
                <a:solidFill>
                  <a:srgbClr val="C00000"/>
                </a:solidFill>
              </a:rPr>
              <a:t> Reason Why Teens Might Commit Suicide Is Because Of Bullying People Bully Kids But They Don’t Know What The Kid Is Growing Threw So That Leads Them More Into Committing Suicide</a:t>
            </a:r>
          </a:p>
          <a:p>
            <a:r>
              <a:rPr lang="en-US" dirty="0" smtClean="0">
                <a:solidFill>
                  <a:srgbClr val="C00000"/>
                </a:solidFill>
              </a:rPr>
              <a:t>3</a:t>
            </a:r>
            <a:r>
              <a:rPr lang="en-US" baseline="30000" dirty="0" smtClean="0">
                <a:solidFill>
                  <a:srgbClr val="C00000"/>
                </a:solidFill>
              </a:rPr>
              <a:t>rd</a:t>
            </a:r>
            <a:r>
              <a:rPr lang="en-US" dirty="0" smtClean="0">
                <a:solidFill>
                  <a:srgbClr val="C00000"/>
                </a:solidFill>
              </a:rPr>
              <a:t> Reason Is Teens Could Be Dealing With A lot At Home Like Divorce , Death In Family , Getting Beat on etc That’s Another Reason Why Teens Commit Suicide </a:t>
            </a:r>
          </a:p>
          <a:p>
            <a:pPr>
              <a:buNone/>
            </a:pPr>
            <a:endParaRPr lang="en-US"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ike-swoosh.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38065" y="226669"/>
            <a:ext cx="8229600" cy="1143000"/>
          </a:xfrm>
          <a:solidFill>
            <a:schemeClr val="tx1"/>
          </a:solidFill>
        </p:spPr>
        <p:txBody>
          <a:bodyPr>
            <a:normAutofit fontScale="90000"/>
          </a:bodyPr>
          <a:lstStyle/>
          <a:p>
            <a:r>
              <a:rPr lang="en-US" dirty="0">
                <a:solidFill>
                  <a:srgbClr val="FF0000"/>
                </a:solidFill>
              </a:rPr>
              <a:t>3</a:t>
            </a:r>
            <a:r>
              <a:rPr lang="en-US" dirty="0" smtClean="0">
                <a:solidFill>
                  <a:srgbClr val="FF0000"/>
                </a:solidFill>
              </a:rPr>
              <a:t> Reasons Why Adults Commit Suicide</a:t>
            </a:r>
            <a:endParaRPr lang="en-US" dirty="0">
              <a:solidFill>
                <a:srgbClr val="FF0000"/>
              </a:solidFill>
            </a:endParaRPr>
          </a:p>
        </p:txBody>
      </p:sp>
      <p:sp>
        <p:nvSpPr>
          <p:cNvPr id="3" name="Content Placeholder 2"/>
          <p:cNvSpPr>
            <a:spLocks noGrp="1"/>
          </p:cNvSpPr>
          <p:nvPr>
            <p:ph idx="1"/>
          </p:nvPr>
        </p:nvSpPr>
        <p:spPr>
          <a:xfrm rot="903704">
            <a:off x="903900" y="2058328"/>
            <a:ext cx="8229600" cy="4525963"/>
          </a:xfrm>
        </p:spPr>
        <p:txBody>
          <a:bodyPr/>
          <a:lstStyle/>
          <a:p>
            <a:r>
              <a:rPr lang="en-US" dirty="0" smtClean="0">
                <a:solidFill>
                  <a:srgbClr val="FFFF00"/>
                </a:solidFill>
              </a:rPr>
              <a:t>1</a:t>
            </a:r>
            <a:r>
              <a:rPr lang="en-US" baseline="30000" dirty="0" smtClean="0">
                <a:solidFill>
                  <a:srgbClr val="FFFF00"/>
                </a:solidFill>
              </a:rPr>
              <a:t>st</a:t>
            </a:r>
            <a:r>
              <a:rPr lang="en-US" dirty="0" smtClean="0">
                <a:solidFill>
                  <a:srgbClr val="FFFF00"/>
                </a:solidFill>
              </a:rPr>
              <a:t> Reason Why Adults Might Commit Suicide Because Of Stress </a:t>
            </a:r>
          </a:p>
          <a:p>
            <a:endParaRPr lang="en-US" dirty="0" smtClean="0">
              <a:solidFill>
                <a:srgbClr val="FFFF00"/>
              </a:solidFill>
            </a:endParaRPr>
          </a:p>
          <a:p>
            <a:r>
              <a:rPr lang="en-US" dirty="0" smtClean="0">
                <a:solidFill>
                  <a:srgbClr val="FFFF00"/>
                </a:solidFill>
              </a:rPr>
              <a:t>2</a:t>
            </a:r>
            <a:r>
              <a:rPr lang="en-US" baseline="30000" dirty="0" smtClean="0">
                <a:solidFill>
                  <a:srgbClr val="FFFF00"/>
                </a:solidFill>
              </a:rPr>
              <a:t>nd</a:t>
            </a:r>
            <a:r>
              <a:rPr lang="en-US" dirty="0" smtClean="0">
                <a:solidFill>
                  <a:srgbClr val="FFFF00"/>
                </a:solidFill>
              </a:rPr>
              <a:t> Reason Why Adults Might Commit Suicide Because Of Being Poor And Living In Poverty </a:t>
            </a:r>
          </a:p>
          <a:p>
            <a:pPr>
              <a:buNone/>
            </a:pPr>
            <a:endParaRPr lang="en-US" dirty="0" smtClean="0">
              <a:solidFill>
                <a:srgbClr val="FFFF00"/>
              </a:solidFill>
            </a:endParaRPr>
          </a:p>
          <a:p>
            <a:r>
              <a:rPr lang="en-US" dirty="0" smtClean="0">
                <a:solidFill>
                  <a:srgbClr val="FFFF00"/>
                </a:solidFill>
              </a:rPr>
              <a:t>3</a:t>
            </a:r>
            <a:r>
              <a:rPr lang="en-US" baseline="30000" dirty="0" smtClean="0">
                <a:solidFill>
                  <a:srgbClr val="FFFF00"/>
                </a:solidFill>
              </a:rPr>
              <a:t>rd</a:t>
            </a:r>
            <a:r>
              <a:rPr lang="en-US" dirty="0" smtClean="0">
                <a:solidFill>
                  <a:srgbClr val="FFFF00"/>
                </a:solidFill>
              </a:rPr>
              <a:t>  Reason Why Is Because Dealing With Abuse</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126</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Suicide Chart </vt:lpstr>
      <vt:lpstr>3 Reason Why Teens Commit Suicide </vt:lpstr>
      <vt:lpstr>3 Reasons Why Adults Commit Suicide</vt:lpstr>
      <vt:lpstr>Slide 5</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Class</dc:creator>
  <cp:lastModifiedBy>Class</cp:lastModifiedBy>
  <cp:revision>7</cp:revision>
  <dcterms:created xsi:type="dcterms:W3CDTF">2012-04-10T15:54:44Z</dcterms:created>
  <dcterms:modified xsi:type="dcterms:W3CDTF">2012-04-10T16:55:23Z</dcterms:modified>
</cp:coreProperties>
</file>